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3"/>
  </p:notesMasterIdLst>
  <p:sldIdLst>
    <p:sldId id="282" r:id="rId2"/>
    <p:sldId id="283" r:id="rId3"/>
    <p:sldId id="286" r:id="rId4"/>
    <p:sldId id="256" r:id="rId5"/>
    <p:sldId id="287" r:id="rId6"/>
    <p:sldId id="257" r:id="rId7"/>
    <p:sldId id="277" r:id="rId8"/>
    <p:sldId id="260" r:id="rId9"/>
    <p:sldId id="262" r:id="rId10"/>
    <p:sldId id="265" r:id="rId11"/>
    <p:sldId id="266" r:id="rId12"/>
    <p:sldId id="267" r:id="rId13"/>
    <p:sldId id="268" r:id="rId14"/>
    <p:sldId id="291" r:id="rId15"/>
    <p:sldId id="269" r:id="rId16"/>
    <p:sldId id="289" r:id="rId17"/>
    <p:sldId id="270" r:id="rId18"/>
    <p:sldId id="288" r:id="rId19"/>
    <p:sldId id="292" r:id="rId20"/>
    <p:sldId id="293" r:id="rId21"/>
    <p:sldId id="294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Raleway" panose="020B0403030101060003" pitchFamily="34" charset="77"/>
      <p:regular r:id="rId28"/>
      <p:bold r:id="rId29"/>
      <p: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Slides" id="{EDC85FB5-09BC-0142-82AD-6A8A74BE610E}">
          <p14:sldIdLst>
            <p14:sldId id="282"/>
            <p14:sldId id="283"/>
            <p14:sldId id="286"/>
            <p14:sldId id="256"/>
            <p14:sldId id="287"/>
          </p14:sldIdLst>
        </p14:section>
        <p14:section name="Content Slides" id="{246CFBC3-462A-E445-847C-47FE9BD64683}">
          <p14:sldIdLst>
            <p14:sldId id="257"/>
            <p14:sldId id="277"/>
            <p14:sldId id="260"/>
            <p14:sldId id="262"/>
            <p14:sldId id="265"/>
            <p14:sldId id="266"/>
            <p14:sldId id="267"/>
            <p14:sldId id="268"/>
          </p14:sldIdLst>
        </p14:section>
        <p14:section name="Call Out Content Slides" id="{0E68EB68-7D13-BF43-B5AB-17884A90A32B}">
          <p14:sldIdLst>
            <p14:sldId id="291"/>
            <p14:sldId id="269"/>
            <p14:sldId id="289"/>
            <p14:sldId id="270"/>
          </p14:sldIdLst>
        </p14:section>
        <p14:section name="Divider" id="{307C9812-A4C4-B44E-8BC0-BD6E4036149B}">
          <p14:sldIdLst>
            <p14:sldId id="288"/>
            <p14:sldId id="292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3337"/>
    <a:srgbClr val="000000"/>
    <a:srgbClr val="1D3048"/>
    <a:srgbClr val="F0E0C9"/>
    <a:srgbClr val="0F0E0C"/>
    <a:srgbClr val="0085AD"/>
    <a:srgbClr val="58788E"/>
    <a:srgbClr val="17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70"/>
    <p:restoredTop sz="96405"/>
  </p:normalViewPr>
  <p:slideViewPr>
    <p:cSldViewPr snapToGrid="0" snapToObjects="1">
      <p:cViewPr varScale="1">
        <p:scale>
          <a:sx n="108" d="100"/>
          <a:sy n="108" d="100"/>
        </p:scale>
        <p:origin x="208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F6B5-DC0D-E04A-B36E-ED12670E7384}" type="datetimeFigureOut">
              <a:rPr lang="en-US" smtClean="0"/>
              <a:t>11/8/23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D80622-E104-6943-B69F-AF020C82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5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bg>
      <p:bgPr>
        <a:gradFill>
          <a:gsLst>
            <a:gs pos="6000">
              <a:schemeClr val="accent3">
                <a:lumMod val="41000"/>
                <a:lumOff val="59000"/>
              </a:schemeClr>
            </a:gs>
            <a:gs pos="31000">
              <a:schemeClr val="accent3"/>
            </a:gs>
            <a:gs pos="91000">
              <a:schemeClr val="accent1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>
            <a:extLst>
              <a:ext uri="{FF2B5EF4-FFF2-40B4-BE49-F238E27FC236}">
                <a16:creationId xmlns:a16="http://schemas.microsoft.com/office/drawing/2014/main" id="{E3FC598E-0299-854A-A6B4-A425F54905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6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2667000" y="-2667000"/>
            <a:ext cx="6857999" cy="12192001"/>
          </a:xfrm>
          <a:prstGeom prst="rect">
            <a:avLst/>
          </a:prstGeom>
        </p:spPr>
      </p:pic>
      <p:sp>
        <p:nvSpPr>
          <p:cNvPr id="5" name="Darken Background">
            <a:extLst>
              <a:ext uri="{FF2B5EF4-FFF2-40B4-BE49-F238E27FC236}">
                <a16:creationId xmlns:a16="http://schemas.microsoft.com/office/drawing/2014/main" id="{F53DFDBE-6873-208F-DBE6-B27E1E2DA119}"/>
              </a:ext>
            </a:extLst>
          </p:cNvPr>
          <p:cNvSpPr/>
          <p:nvPr userDrawn="1"/>
        </p:nvSpPr>
        <p:spPr>
          <a:xfrm>
            <a:off x="0" y="2"/>
            <a:ext cx="12192000" cy="6857998"/>
          </a:xfrm>
          <a:prstGeom prst="rect">
            <a:avLst/>
          </a:prstGeom>
          <a:solidFill>
            <a:schemeClr val="tx1">
              <a:alpha val="149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59959D-D97D-5B61-B725-7FA3406D0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94" y="2886636"/>
            <a:ext cx="10673812" cy="2108816"/>
          </a:xfrm>
        </p:spPr>
        <p:txBody>
          <a:bodyPr anchor="b">
            <a:normAutofit/>
          </a:bodyPr>
          <a:lstStyle>
            <a:lvl1pPr algn="ctr">
              <a:defRPr sz="58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37E6771-3304-7E2A-4865-3A6BD2B150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094" y="5080192"/>
            <a:ext cx="10673812" cy="791691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238F2084-F881-CF7E-35FA-118DF7AFD2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68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410638-D970-3B14-8F42-92FCDE6EBF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86855FD-3A44-8C1B-8F72-6750D8518B1D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1" name="Shape 263">
            <a:extLst>
              <a:ext uri="{FF2B5EF4-FFF2-40B4-BE49-F238E27FC236}">
                <a16:creationId xmlns:a16="http://schemas.microsoft.com/office/drawing/2014/main" id="{8FBF4AF2-0086-0B47-AF76-C8A4849DAB54}"/>
              </a:ext>
            </a:extLst>
          </p:cNvPr>
          <p:cNvSpPr/>
          <p:nvPr userDrawn="1"/>
        </p:nvSpPr>
        <p:spPr>
          <a:xfrm>
            <a:off x="1048578" y="2279980"/>
            <a:ext cx="2312062" cy="1149020"/>
          </a:xfrm>
          <a:prstGeom prst="rect">
            <a:avLst/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2" name="Shape 264">
            <a:extLst>
              <a:ext uri="{FF2B5EF4-FFF2-40B4-BE49-F238E27FC236}">
                <a16:creationId xmlns:a16="http://schemas.microsoft.com/office/drawing/2014/main" id="{157294B8-1E6F-704F-80F8-34AAEDFBEAAE}"/>
              </a:ext>
            </a:extLst>
          </p:cNvPr>
          <p:cNvSpPr/>
          <p:nvPr userDrawn="1"/>
        </p:nvSpPr>
        <p:spPr>
          <a:xfrm>
            <a:off x="1048578" y="3431448"/>
            <a:ext cx="2312062" cy="2809204"/>
          </a:xfrm>
          <a:prstGeom prst="rect">
            <a:avLst/>
          </a:prstGeom>
          <a:solidFill>
            <a:srgbClr val="F6F6F7"/>
          </a:solidFill>
          <a:ln w="12700">
            <a:miter lim="400000"/>
          </a:ln>
          <a:effectLst>
            <a:outerShdw blurRad="292100" sx="97000" sy="97000" algn="ctr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3" name="Shape 265">
            <a:extLst>
              <a:ext uri="{FF2B5EF4-FFF2-40B4-BE49-F238E27FC236}">
                <a16:creationId xmlns:a16="http://schemas.microsoft.com/office/drawing/2014/main" id="{8BD802D7-30EF-F949-8B07-6ED3F6AB4AD5}"/>
              </a:ext>
            </a:extLst>
          </p:cNvPr>
          <p:cNvSpPr/>
          <p:nvPr userDrawn="1"/>
        </p:nvSpPr>
        <p:spPr>
          <a:xfrm>
            <a:off x="3618211" y="2279980"/>
            <a:ext cx="2312063" cy="114902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4" name="Shape 266">
            <a:extLst>
              <a:ext uri="{FF2B5EF4-FFF2-40B4-BE49-F238E27FC236}">
                <a16:creationId xmlns:a16="http://schemas.microsoft.com/office/drawing/2014/main" id="{D788F0E8-7BE2-314E-804E-9620302C0005}"/>
              </a:ext>
            </a:extLst>
          </p:cNvPr>
          <p:cNvSpPr/>
          <p:nvPr userDrawn="1"/>
        </p:nvSpPr>
        <p:spPr>
          <a:xfrm>
            <a:off x="3618211" y="3431446"/>
            <a:ext cx="2312063" cy="2809205"/>
          </a:xfrm>
          <a:prstGeom prst="rect">
            <a:avLst/>
          </a:prstGeom>
          <a:solidFill>
            <a:srgbClr val="F6F6F7"/>
          </a:solidFill>
          <a:ln w="12700">
            <a:miter lim="400000"/>
          </a:ln>
          <a:effectLst>
            <a:outerShdw blurRad="292100" sx="97000" sy="97000" algn="ctr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5" name="Shape 267">
            <a:extLst>
              <a:ext uri="{FF2B5EF4-FFF2-40B4-BE49-F238E27FC236}">
                <a16:creationId xmlns:a16="http://schemas.microsoft.com/office/drawing/2014/main" id="{02DAE1DF-5598-AA48-B495-552E07B950D1}"/>
              </a:ext>
            </a:extLst>
          </p:cNvPr>
          <p:cNvSpPr/>
          <p:nvPr userDrawn="1"/>
        </p:nvSpPr>
        <p:spPr>
          <a:xfrm>
            <a:off x="6187845" y="2279980"/>
            <a:ext cx="2312062" cy="114902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6" name="Shape 268">
            <a:extLst>
              <a:ext uri="{FF2B5EF4-FFF2-40B4-BE49-F238E27FC236}">
                <a16:creationId xmlns:a16="http://schemas.microsoft.com/office/drawing/2014/main" id="{9DA5F39B-9753-F542-ACAA-BB7E9C59421E}"/>
              </a:ext>
            </a:extLst>
          </p:cNvPr>
          <p:cNvSpPr/>
          <p:nvPr userDrawn="1"/>
        </p:nvSpPr>
        <p:spPr>
          <a:xfrm>
            <a:off x="6187845" y="3431448"/>
            <a:ext cx="2312062" cy="2809204"/>
          </a:xfrm>
          <a:prstGeom prst="rect">
            <a:avLst/>
          </a:prstGeom>
          <a:solidFill>
            <a:srgbClr val="F6F6F7"/>
          </a:solidFill>
          <a:ln w="12700">
            <a:miter lim="400000"/>
          </a:ln>
          <a:effectLst>
            <a:outerShdw blurRad="292100" sx="97000" sy="97000" algn="ctr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7" name="Shape 269">
            <a:extLst>
              <a:ext uri="{FF2B5EF4-FFF2-40B4-BE49-F238E27FC236}">
                <a16:creationId xmlns:a16="http://schemas.microsoft.com/office/drawing/2014/main" id="{D8D142E1-75B6-B245-92FE-5CFB57ABEF12}"/>
              </a:ext>
            </a:extLst>
          </p:cNvPr>
          <p:cNvSpPr/>
          <p:nvPr userDrawn="1"/>
        </p:nvSpPr>
        <p:spPr>
          <a:xfrm>
            <a:off x="8757478" y="2279980"/>
            <a:ext cx="2312062" cy="1149020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8" name="Shape 270">
            <a:extLst>
              <a:ext uri="{FF2B5EF4-FFF2-40B4-BE49-F238E27FC236}">
                <a16:creationId xmlns:a16="http://schemas.microsoft.com/office/drawing/2014/main" id="{920C8933-9F7F-634E-ABBF-6D278BCCB648}"/>
              </a:ext>
            </a:extLst>
          </p:cNvPr>
          <p:cNvSpPr/>
          <p:nvPr userDrawn="1"/>
        </p:nvSpPr>
        <p:spPr>
          <a:xfrm>
            <a:off x="8757478" y="3431448"/>
            <a:ext cx="2312062" cy="2809204"/>
          </a:xfrm>
          <a:prstGeom prst="rect">
            <a:avLst/>
          </a:prstGeom>
          <a:solidFill>
            <a:srgbClr val="F6F6F7"/>
          </a:solidFill>
          <a:ln w="12700">
            <a:miter lim="400000"/>
          </a:ln>
          <a:effectLst>
            <a:outerShdw blurRad="292100" sx="97000" sy="97000" algn="ctr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b="0" i="0">
              <a:latin typeface="Raleway" pitchFamily="2" charset="77"/>
              <a:ea typeface="Roboto Light" panose="02000000000000000000" pitchFamily="2" charset="0"/>
            </a:endParaRPr>
          </a:p>
        </p:txBody>
      </p:sp>
      <p:sp>
        <p:nvSpPr>
          <p:cNvPr id="29" name="Shape 271">
            <a:extLst>
              <a:ext uri="{FF2B5EF4-FFF2-40B4-BE49-F238E27FC236}">
                <a16:creationId xmlns:a16="http://schemas.microsoft.com/office/drawing/2014/main" id="{6264345A-7510-F449-9CFE-8B83CD61E1D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4639" y="2433434"/>
            <a:ext cx="832279" cy="2169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900" b="0" i="0" cap="all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Helvetica"/>
              </a:defRPr>
            </a:lvl1pPr>
          </a:lstStyle>
          <a:p>
            <a:pPr lvl="0"/>
            <a:r>
              <a:rPr lang="en-US" dirty="0"/>
              <a:t>CATEGORY</a:t>
            </a:r>
          </a:p>
        </p:txBody>
      </p:sp>
      <p:sp>
        <p:nvSpPr>
          <p:cNvPr id="30" name="Shape 272">
            <a:extLst>
              <a:ext uri="{FF2B5EF4-FFF2-40B4-BE49-F238E27FC236}">
                <a16:creationId xmlns:a16="http://schemas.microsoft.com/office/drawing/2014/main" id="{F09C81BD-7059-0D4F-973A-F66D3A036F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2460" y="2743455"/>
            <a:ext cx="2161067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Avenir Next"/>
              </a:defRPr>
            </a:lvl1pPr>
          </a:lstStyle>
          <a:p>
            <a:pPr lvl="0"/>
            <a:r>
              <a:rPr lang="en-US" dirty="0"/>
              <a:t>Item Description</a:t>
            </a:r>
          </a:p>
        </p:txBody>
      </p:sp>
      <p:sp>
        <p:nvSpPr>
          <p:cNvPr id="32" name="Shape 274">
            <a:extLst>
              <a:ext uri="{FF2B5EF4-FFF2-40B4-BE49-F238E27FC236}">
                <a16:creationId xmlns:a16="http://schemas.microsoft.com/office/drawing/2014/main" id="{FF1C01CC-9151-EE42-B61A-CF5F655140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34495" y="3809106"/>
            <a:ext cx="1740228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400" b="0" i="0" cap="all">
                <a:solidFill>
                  <a:srgbClr val="427CC0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 Medium"/>
              </a:defRPr>
            </a:lvl1pPr>
          </a:lstStyle>
          <a:p>
            <a:pPr lvl="0"/>
            <a:r>
              <a:rPr lang="en-US" dirty="0"/>
              <a:t>Introductory Text Here</a:t>
            </a:r>
          </a:p>
        </p:txBody>
      </p:sp>
      <p:sp>
        <p:nvSpPr>
          <p:cNvPr id="33" name="Shape 275">
            <a:extLst>
              <a:ext uri="{FF2B5EF4-FFF2-40B4-BE49-F238E27FC236}">
                <a16:creationId xmlns:a16="http://schemas.microsoft.com/office/drawing/2014/main" id="{8933343D-78C6-C540-B632-7F1DD7FFE0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58102" y="2433434"/>
            <a:ext cx="832279" cy="2169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900" b="0" i="0" cap="all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Helvetica"/>
              </a:defRPr>
            </a:lvl1pPr>
          </a:lstStyle>
          <a:p>
            <a:pPr lvl="0"/>
            <a:r>
              <a:rPr lang="en-US" dirty="0"/>
              <a:t>CATEGORY</a:t>
            </a:r>
          </a:p>
        </p:txBody>
      </p:sp>
      <p:sp>
        <p:nvSpPr>
          <p:cNvPr id="34" name="Shape 276">
            <a:extLst>
              <a:ext uri="{FF2B5EF4-FFF2-40B4-BE49-F238E27FC236}">
                <a16:creationId xmlns:a16="http://schemas.microsoft.com/office/drawing/2014/main" id="{C578DCB6-1F51-1D4A-8F44-35C64B3C56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90851" y="2730755"/>
            <a:ext cx="2161309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Avenir Next"/>
              </a:defRPr>
            </a:lvl1pPr>
          </a:lstStyle>
          <a:p>
            <a:pPr lvl="0"/>
            <a:r>
              <a:rPr lang="en-US" dirty="0"/>
              <a:t>Item Description</a:t>
            </a:r>
          </a:p>
        </p:txBody>
      </p:sp>
      <p:sp>
        <p:nvSpPr>
          <p:cNvPr id="35" name="Shape 277">
            <a:extLst>
              <a:ext uri="{FF2B5EF4-FFF2-40B4-BE49-F238E27FC236}">
                <a16:creationId xmlns:a16="http://schemas.microsoft.com/office/drawing/2014/main" id="{0CA2FE6E-6BA7-2D4D-8EAC-A31770280B1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04128" y="3809106"/>
            <a:ext cx="1740229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400" b="0" i="0" cap="all">
                <a:solidFill>
                  <a:srgbClr val="485E98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 Medium"/>
              </a:defRPr>
            </a:lvl1pPr>
          </a:lstStyle>
          <a:p>
            <a:pPr lvl="0"/>
            <a:r>
              <a:rPr lang="en-US" dirty="0"/>
              <a:t>Introductory Text Here</a:t>
            </a:r>
          </a:p>
        </p:txBody>
      </p:sp>
      <p:sp>
        <p:nvSpPr>
          <p:cNvPr id="37" name="Shape 279">
            <a:extLst>
              <a:ext uri="{FF2B5EF4-FFF2-40B4-BE49-F238E27FC236}">
                <a16:creationId xmlns:a16="http://schemas.microsoft.com/office/drawing/2014/main" id="{6569A4D8-506C-E84A-9A2B-E93D611A4EB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927736" y="2433434"/>
            <a:ext cx="832279" cy="2169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900" b="0" i="0" cap="all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Helvetica"/>
              </a:defRPr>
            </a:lvl1pPr>
          </a:lstStyle>
          <a:p>
            <a:pPr lvl="0"/>
            <a:r>
              <a:rPr lang="en-US" dirty="0"/>
              <a:t>CATEGORY</a:t>
            </a:r>
          </a:p>
        </p:txBody>
      </p:sp>
      <p:sp>
        <p:nvSpPr>
          <p:cNvPr id="38" name="Shape 280">
            <a:extLst>
              <a:ext uri="{FF2B5EF4-FFF2-40B4-BE49-F238E27FC236}">
                <a16:creationId xmlns:a16="http://schemas.microsoft.com/office/drawing/2014/main" id="{C0D7F8AB-8EE6-BF46-9C5E-B87D8FBD13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51171" y="2730755"/>
            <a:ext cx="2177934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Avenir Next"/>
              </a:defRPr>
            </a:lvl1pPr>
          </a:lstStyle>
          <a:p>
            <a:pPr lvl="0"/>
            <a:r>
              <a:rPr lang="en-US" dirty="0"/>
              <a:t>Item Description</a:t>
            </a:r>
          </a:p>
        </p:txBody>
      </p:sp>
      <p:sp>
        <p:nvSpPr>
          <p:cNvPr id="39" name="Shape 281">
            <a:extLst>
              <a:ext uri="{FF2B5EF4-FFF2-40B4-BE49-F238E27FC236}">
                <a16:creationId xmlns:a16="http://schemas.microsoft.com/office/drawing/2014/main" id="{61580529-C99B-704D-86DF-BEA15FA1F9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73761" y="3809106"/>
            <a:ext cx="1740229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400" b="0" i="0" cap="all">
                <a:solidFill>
                  <a:srgbClr val="4F3968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 Medium"/>
              </a:defRPr>
            </a:lvl1pPr>
          </a:lstStyle>
          <a:p>
            <a:pPr lvl="0"/>
            <a:r>
              <a:rPr lang="en-US" dirty="0"/>
              <a:t>Introductory Text Here</a:t>
            </a:r>
          </a:p>
        </p:txBody>
      </p:sp>
      <p:sp>
        <p:nvSpPr>
          <p:cNvPr id="41" name="Shape 283">
            <a:extLst>
              <a:ext uri="{FF2B5EF4-FFF2-40B4-BE49-F238E27FC236}">
                <a16:creationId xmlns:a16="http://schemas.microsoft.com/office/drawing/2014/main" id="{A7195470-9ECC-EC4B-A677-6ABA144B152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19804" y="2730756"/>
            <a:ext cx="2186247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8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Avenir Next"/>
              </a:defRPr>
            </a:lvl1pPr>
          </a:lstStyle>
          <a:p>
            <a:pPr lvl="0"/>
            <a:r>
              <a:rPr lang="en-US" dirty="0"/>
              <a:t>Item Description</a:t>
            </a:r>
          </a:p>
        </p:txBody>
      </p:sp>
      <p:sp>
        <p:nvSpPr>
          <p:cNvPr id="42" name="Shape 284">
            <a:extLst>
              <a:ext uri="{FF2B5EF4-FFF2-40B4-BE49-F238E27FC236}">
                <a16:creationId xmlns:a16="http://schemas.microsoft.com/office/drawing/2014/main" id="{E7F2CFE1-2265-7441-8949-612C74E6155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97371" y="2433434"/>
            <a:ext cx="832279" cy="216982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900" b="0" i="0" cap="all">
                <a:solidFill>
                  <a:srgbClr val="FFFFFF"/>
                </a:solidFill>
                <a:latin typeface="+mj-lt"/>
                <a:ea typeface="Roboto Light" panose="02000000000000000000" pitchFamily="2" charset="0"/>
                <a:cs typeface="Raleway Light" panose="020B0403030101060003" pitchFamily="34" charset="77"/>
                <a:sym typeface="Helvetica"/>
              </a:defRPr>
            </a:lvl1pPr>
          </a:lstStyle>
          <a:p>
            <a:pPr lvl="0"/>
            <a:r>
              <a:rPr lang="en-US" dirty="0"/>
              <a:t>CATEGORY</a:t>
            </a:r>
          </a:p>
        </p:txBody>
      </p:sp>
      <p:sp>
        <p:nvSpPr>
          <p:cNvPr id="43" name="Shape 285">
            <a:extLst>
              <a:ext uri="{FF2B5EF4-FFF2-40B4-BE49-F238E27FC236}">
                <a16:creationId xmlns:a16="http://schemas.microsoft.com/office/drawing/2014/main" id="{5A9CD3C7-2697-CE4E-ACAF-0954CC32F39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043394" y="3809106"/>
            <a:ext cx="1740229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1400" b="0" i="0" cap="all">
                <a:solidFill>
                  <a:srgbClr val="3D2C5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 Medium"/>
              </a:defRPr>
            </a:lvl1pPr>
          </a:lstStyle>
          <a:p>
            <a:pPr lvl="0"/>
            <a:r>
              <a:rPr lang="en-US" dirty="0"/>
              <a:t>Introductory Text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AC5F9-092D-537B-A71A-13006CF1ABD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35088" y="4648200"/>
            <a:ext cx="1739900" cy="1340224"/>
          </a:xfrm>
        </p:spPr>
        <p:txBody>
          <a:bodyPr>
            <a:normAutofit/>
          </a:bodyPr>
          <a:lstStyle>
            <a:lvl1pPr marL="137160" indent="-13716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000">
                <a:latin typeface="+mj-lt"/>
              </a:defRPr>
            </a:lvl1pPr>
          </a:lstStyle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9460E85-2C65-48C5-6EB6-245754BCA92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04116" y="4648200"/>
            <a:ext cx="1739900" cy="1340224"/>
          </a:xfrm>
        </p:spPr>
        <p:txBody>
          <a:bodyPr>
            <a:normAutofit/>
          </a:bodyPr>
          <a:lstStyle>
            <a:lvl1pPr marL="137160" indent="-13716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000">
                <a:latin typeface="+mj-lt"/>
              </a:defRPr>
            </a:lvl1pPr>
          </a:lstStyle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062B307-AB8F-0F50-F632-B7AABEB084E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473144" y="4648200"/>
            <a:ext cx="1739900" cy="1340224"/>
          </a:xfrm>
        </p:spPr>
        <p:txBody>
          <a:bodyPr>
            <a:normAutofit/>
          </a:bodyPr>
          <a:lstStyle>
            <a:lvl1pPr marL="137160" indent="-13716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000">
                <a:latin typeface="+mj-lt"/>
              </a:defRPr>
            </a:lvl1pPr>
          </a:lstStyle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091AD4-50AF-685E-0F49-69EC7B6DEE1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042172" y="4648200"/>
            <a:ext cx="1739900" cy="1340224"/>
          </a:xfrm>
        </p:spPr>
        <p:txBody>
          <a:bodyPr>
            <a:normAutofit/>
          </a:bodyPr>
          <a:lstStyle>
            <a:lvl1pPr marL="137160" indent="-13716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000">
                <a:latin typeface="+mj-lt"/>
              </a:defRPr>
            </a:lvl1pPr>
          </a:lstStyle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r>
              <a:rPr lang="en-US" dirty="0"/>
              <a:t>Supporting point</a:t>
            </a:r>
          </a:p>
          <a:p>
            <a:pPr lvl="0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F887A5-5532-95B2-5A0A-BBB85446A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850" y="136525"/>
            <a:ext cx="9663939" cy="1325563"/>
          </a:xfrm>
        </p:spPr>
        <p:txBody>
          <a:bodyPr>
            <a:normAutofit/>
          </a:bodyPr>
          <a:lstStyle>
            <a:lvl1pPr algn="l"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25C636-98E0-85A1-F9F2-588FC9FE83B9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  <p:sp>
        <p:nvSpPr>
          <p:cNvPr id="11" name="Shape 260">
            <a:extLst>
              <a:ext uri="{FF2B5EF4-FFF2-40B4-BE49-F238E27FC236}">
                <a16:creationId xmlns:a16="http://schemas.microsoft.com/office/drawing/2014/main" id="{2A965E14-871E-FA87-7704-1A56F903AF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7087" y="1474963"/>
            <a:ext cx="7218380" cy="3139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buSzTx/>
              <a:buNone/>
              <a:defRPr sz="1600" b="1" i="0" cap="none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Insert Subhead Here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9803289-48EE-3427-F5F4-5553861B08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3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a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BA3225-388D-085F-AACE-07E8C1D96B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12A557-9867-8B0A-8D56-0B21B3B254FC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61" name="Shape 20">
            <a:extLst>
              <a:ext uri="{FF2B5EF4-FFF2-40B4-BE49-F238E27FC236}">
                <a16:creationId xmlns:a16="http://schemas.microsoft.com/office/drawing/2014/main" id="{27A69A22-0A88-164E-B25F-D89C38002B09}"/>
              </a:ext>
            </a:extLst>
          </p:cNvPr>
          <p:cNvSpPr/>
          <p:nvPr userDrawn="1"/>
        </p:nvSpPr>
        <p:spPr>
          <a:xfrm flipV="1">
            <a:off x="1" y="4296737"/>
            <a:ext cx="12192000" cy="2561263"/>
          </a:xfrm>
          <a:prstGeom prst="rect">
            <a:avLst/>
          </a:prstGeom>
          <a:gradFill>
            <a:gsLst>
              <a:gs pos="0">
                <a:schemeClr val="accent3">
                  <a:alpha val="76000"/>
                </a:schemeClr>
              </a:gs>
              <a:gs pos="100000">
                <a:schemeClr val="accent1">
                  <a:alpha val="70000"/>
                </a:schemeClr>
              </a:gs>
            </a:gsLst>
            <a:lin ang="42260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 dirty="0"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A60980-03C4-784B-9166-25828089289B}"/>
              </a:ext>
            </a:extLst>
          </p:cNvPr>
          <p:cNvGrpSpPr/>
          <p:nvPr userDrawn="1"/>
        </p:nvGrpSpPr>
        <p:grpSpPr>
          <a:xfrm>
            <a:off x="1861298" y="3087854"/>
            <a:ext cx="2255468" cy="2255468"/>
            <a:chOff x="3755024" y="2301266"/>
            <a:chExt cx="2255468" cy="2255468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149AA99-F0E9-BF4C-B173-0D88B31866E9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1">
                  <a:shade val="50000"/>
                </a:schemeClr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7B96ADD-9D90-FF4C-BC8B-8705375E06B2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22DB8F6D-8C66-0E46-942E-B5F8AA340FB3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Shape 271">
            <a:extLst>
              <a:ext uri="{FF2B5EF4-FFF2-40B4-BE49-F238E27FC236}">
                <a16:creationId xmlns:a16="http://schemas.microsoft.com/office/drawing/2014/main" id="{6264345A-7510-F449-9CFE-8B83CD61E1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95527" y="3857315"/>
            <a:ext cx="1756011" cy="2585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Shape 272">
            <a:extLst>
              <a:ext uri="{FF2B5EF4-FFF2-40B4-BE49-F238E27FC236}">
                <a16:creationId xmlns:a16="http://schemas.microsoft.com/office/drawing/2014/main" id="{F09C81BD-7059-0D4F-973A-F66D3A036F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64037" y="4407194"/>
            <a:ext cx="164999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5E15830-E7BA-DD49-AF01-715E3F23FF27}"/>
              </a:ext>
            </a:extLst>
          </p:cNvPr>
          <p:cNvGrpSpPr/>
          <p:nvPr userDrawn="1"/>
        </p:nvGrpSpPr>
        <p:grpSpPr>
          <a:xfrm>
            <a:off x="4968266" y="3087854"/>
            <a:ext cx="2255468" cy="2255468"/>
            <a:chOff x="3755024" y="2301266"/>
            <a:chExt cx="2255468" cy="225546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68D71413-4DA2-5543-94CC-A29B47F66F29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1">
                  <a:shade val="50000"/>
                </a:schemeClr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EA8D97F0-35AD-B24B-ADFF-1125F5810304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95B7788-6D74-6D4A-81FC-7A9579E147A7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</p:grpSp>
      <p:sp>
        <p:nvSpPr>
          <p:cNvPr id="52" name="Shape 271">
            <a:extLst>
              <a:ext uri="{FF2B5EF4-FFF2-40B4-BE49-F238E27FC236}">
                <a16:creationId xmlns:a16="http://schemas.microsoft.com/office/drawing/2014/main" id="{B7220488-1559-744E-8133-5B753F4CA72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17995" y="3859374"/>
            <a:ext cx="1756011" cy="2585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3" name="Shape 272">
            <a:extLst>
              <a:ext uri="{FF2B5EF4-FFF2-40B4-BE49-F238E27FC236}">
                <a16:creationId xmlns:a16="http://schemas.microsoft.com/office/drawing/2014/main" id="{C852DF7C-3341-174D-A123-A9B1125037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71005" y="4407275"/>
            <a:ext cx="164999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E184318-EA43-6445-87A6-6B266A61144F}"/>
              </a:ext>
            </a:extLst>
          </p:cNvPr>
          <p:cNvGrpSpPr/>
          <p:nvPr userDrawn="1"/>
        </p:nvGrpSpPr>
        <p:grpSpPr>
          <a:xfrm>
            <a:off x="8075234" y="3087854"/>
            <a:ext cx="2255468" cy="2255468"/>
            <a:chOff x="3755024" y="2301266"/>
            <a:chExt cx="2255468" cy="2255468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887626B5-694B-F344-8D27-93E2A513D57F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1">
                  <a:shade val="50000"/>
                </a:schemeClr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14F9D95-6A35-D14E-AD76-18B583A6101D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2F10955-F756-694A-A1AC-FA43236A1648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Raleway" pitchFamily="2" charset="77"/>
                <a:ea typeface="Roboto Light" panose="02000000000000000000" pitchFamily="2" charset="0"/>
              </a:endParaRPr>
            </a:p>
          </p:txBody>
        </p:sp>
      </p:grpSp>
      <p:sp>
        <p:nvSpPr>
          <p:cNvPr id="58" name="Shape 271">
            <a:extLst>
              <a:ext uri="{FF2B5EF4-FFF2-40B4-BE49-F238E27FC236}">
                <a16:creationId xmlns:a16="http://schemas.microsoft.com/office/drawing/2014/main" id="{E5B55D1E-6E2E-F347-9BF7-EBB44B8811F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09463" y="3859374"/>
            <a:ext cx="1756011" cy="2585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59" name="Shape 272">
            <a:extLst>
              <a:ext uri="{FF2B5EF4-FFF2-40B4-BE49-F238E27FC236}">
                <a16:creationId xmlns:a16="http://schemas.microsoft.com/office/drawing/2014/main" id="{9BFD78E9-634C-F244-A794-939477E839C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77973" y="4407194"/>
            <a:ext cx="164999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  <a:sym typeface="Avenir Nex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BCC2C-EDE3-A4C3-9436-B5B92C916C00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</a:rPr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F5E34BB-7CDC-3812-ECD7-7D21733C12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F033714-4F5C-EA40-D15B-C05CBBF8C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850" y="136525"/>
            <a:ext cx="9663939" cy="1325563"/>
          </a:xfrm>
        </p:spPr>
        <p:txBody>
          <a:bodyPr>
            <a:normAutofit/>
          </a:bodyPr>
          <a:lstStyle>
            <a:lvl1pPr algn="l"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hape 260">
            <a:extLst>
              <a:ext uri="{FF2B5EF4-FFF2-40B4-BE49-F238E27FC236}">
                <a16:creationId xmlns:a16="http://schemas.microsoft.com/office/drawing/2014/main" id="{6C8C388C-E90E-7FE5-5272-C05774B734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0850" y="1474963"/>
            <a:ext cx="7218380" cy="3139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buSzTx/>
              <a:buNone/>
              <a:defRPr sz="1600" b="1" i="0" cap="none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Insert Subhead Here</a:t>
            </a:r>
          </a:p>
        </p:txBody>
      </p:sp>
    </p:spTree>
    <p:extLst>
      <p:ext uri="{BB962C8B-B14F-4D97-AF65-F5344CB8AC3E}">
        <p14:creationId xmlns:p14="http://schemas.microsoft.com/office/powerpoint/2010/main" val="4090002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a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13B120-F1A6-9B13-4FD6-93CA3EBE2F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BE9A7D5-1550-6DDC-8E64-F8CCCAE60CDD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52A3C24-F8A7-C44A-8400-A270CC1E7D62}"/>
              </a:ext>
            </a:extLst>
          </p:cNvPr>
          <p:cNvGrpSpPr/>
          <p:nvPr userDrawn="1"/>
        </p:nvGrpSpPr>
        <p:grpSpPr>
          <a:xfrm>
            <a:off x="9028871" y="3407266"/>
            <a:ext cx="1793709" cy="1793709"/>
            <a:chOff x="3755024" y="2301266"/>
            <a:chExt cx="2255468" cy="2255468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A017F3E5-F9A5-534B-9F1B-5299D11C24C1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2B1F5CAC-D26D-A64C-B4DE-A25C12020785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67B1C3C3-B56B-7B41-8DCC-3BD6944BC71D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DDBA3844-B02F-024D-A595-10E4C8A2AF47}"/>
              </a:ext>
            </a:extLst>
          </p:cNvPr>
          <p:cNvSpPr/>
          <p:nvPr userDrawn="1"/>
        </p:nvSpPr>
        <p:spPr>
          <a:xfrm>
            <a:off x="1213509" y="4289834"/>
            <a:ext cx="1931129" cy="962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688" extrusionOk="0">
                <a:moveTo>
                  <a:pt x="21520" y="0"/>
                </a:moveTo>
                <a:cubicBezTo>
                  <a:pt x="21562" y="5065"/>
                  <a:pt x="20483" y="10120"/>
                  <a:pt x="18363" y="13957"/>
                </a:cubicBezTo>
                <a:cubicBezTo>
                  <a:pt x="14145" y="21596"/>
                  <a:pt x="7366" y="21600"/>
                  <a:pt x="3152" y="13957"/>
                </a:cubicBezTo>
                <a:cubicBezTo>
                  <a:pt x="1036" y="10119"/>
                  <a:pt x="-38" y="5063"/>
                  <a:pt x="1" y="0"/>
                </a:cubicBezTo>
                <a:lnTo>
                  <a:pt x="2152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4300" dist="42537" dir="3039569" rotWithShape="0">
              <a:srgbClr val="C6C4C7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26" name="Shape">
            <a:extLst>
              <a:ext uri="{FF2B5EF4-FFF2-40B4-BE49-F238E27FC236}">
                <a16:creationId xmlns:a16="http://schemas.microsoft.com/office/drawing/2014/main" id="{D9434C8B-8376-B64F-A33A-C602CDE9FE26}"/>
              </a:ext>
            </a:extLst>
          </p:cNvPr>
          <p:cNvSpPr/>
          <p:nvPr userDrawn="1"/>
        </p:nvSpPr>
        <p:spPr>
          <a:xfrm rot="10800000" flipH="1">
            <a:off x="3152768" y="3329111"/>
            <a:ext cx="1931130" cy="962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688" extrusionOk="0">
                <a:moveTo>
                  <a:pt x="21520" y="0"/>
                </a:moveTo>
                <a:cubicBezTo>
                  <a:pt x="21562" y="5065"/>
                  <a:pt x="20483" y="10120"/>
                  <a:pt x="18363" y="13957"/>
                </a:cubicBezTo>
                <a:cubicBezTo>
                  <a:pt x="14145" y="21596"/>
                  <a:pt x="7366" y="21600"/>
                  <a:pt x="3152" y="13957"/>
                </a:cubicBezTo>
                <a:cubicBezTo>
                  <a:pt x="1036" y="10119"/>
                  <a:pt x="-38" y="5063"/>
                  <a:pt x="1" y="0"/>
                </a:cubicBezTo>
                <a:lnTo>
                  <a:pt x="21520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  <a:effectLst>
            <a:outerShdw blurRad="114300" dist="42537" dir="3039569" rotWithShape="0">
              <a:srgbClr val="C6C4C7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28" name="Shape">
            <a:extLst>
              <a:ext uri="{FF2B5EF4-FFF2-40B4-BE49-F238E27FC236}">
                <a16:creationId xmlns:a16="http://schemas.microsoft.com/office/drawing/2014/main" id="{5853996A-BC9A-0A49-8619-DE614933422E}"/>
              </a:ext>
            </a:extLst>
          </p:cNvPr>
          <p:cNvSpPr/>
          <p:nvPr userDrawn="1"/>
        </p:nvSpPr>
        <p:spPr>
          <a:xfrm>
            <a:off x="5092027" y="4296737"/>
            <a:ext cx="1931130" cy="962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688" extrusionOk="0">
                <a:moveTo>
                  <a:pt x="21520" y="0"/>
                </a:moveTo>
                <a:cubicBezTo>
                  <a:pt x="21562" y="5065"/>
                  <a:pt x="20483" y="10120"/>
                  <a:pt x="18363" y="13957"/>
                </a:cubicBezTo>
                <a:cubicBezTo>
                  <a:pt x="14145" y="21596"/>
                  <a:pt x="7366" y="21600"/>
                  <a:pt x="3152" y="13957"/>
                </a:cubicBezTo>
                <a:cubicBezTo>
                  <a:pt x="1036" y="10119"/>
                  <a:pt x="-38" y="5063"/>
                  <a:pt x="1" y="0"/>
                </a:cubicBezTo>
                <a:lnTo>
                  <a:pt x="21520" y="0"/>
                </a:lnTo>
                <a:close/>
              </a:path>
            </a:pathLst>
          </a:custGeom>
          <a:solidFill>
            <a:schemeClr val="tx2"/>
          </a:solidFill>
          <a:ln w="12700">
            <a:miter lim="400000"/>
          </a:ln>
          <a:effectLst>
            <a:outerShdw blurRad="114300" dist="42537" dir="3039569" rotWithShape="0">
              <a:srgbClr val="C6C4C7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32" name="Shape">
            <a:extLst>
              <a:ext uri="{FF2B5EF4-FFF2-40B4-BE49-F238E27FC236}">
                <a16:creationId xmlns:a16="http://schemas.microsoft.com/office/drawing/2014/main" id="{501BFB3F-7211-FB4A-AD6D-F9EC30E74BA7}"/>
              </a:ext>
            </a:extLst>
          </p:cNvPr>
          <p:cNvSpPr/>
          <p:nvPr userDrawn="1"/>
        </p:nvSpPr>
        <p:spPr>
          <a:xfrm rot="10800000" flipH="1">
            <a:off x="7031286" y="3325104"/>
            <a:ext cx="1931129" cy="962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688" extrusionOk="0">
                <a:moveTo>
                  <a:pt x="21520" y="0"/>
                </a:moveTo>
                <a:cubicBezTo>
                  <a:pt x="21562" y="5065"/>
                  <a:pt x="20483" y="10120"/>
                  <a:pt x="18363" y="13957"/>
                </a:cubicBezTo>
                <a:cubicBezTo>
                  <a:pt x="14145" y="21596"/>
                  <a:pt x="7366" y="21600"/>
                  <a:pt x="3152" y="13957"/>
                </a:cubicBezTo>
                <a:cubicBezTo>
                  <a:pt x="1036" y="10119"/>
                  <a:pt x="-38" y="5063"/>
                  <a:pt x="1" y="0"/>
                </a:cubicBezTo>
                <a:lnTo>
                  <a:pt x="21520" y="0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  <a:effectLst>
            <a:outerShdw blurRad="114300" dist="42537" dir="3039569" rotWithShape="0">
              <a:srgbClr val="C6C4C7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2942B0D3-5CB2-5140-8CED-03488614775D}"/>
              </a:ext>
            </a:extLst>
          </p:cNvPr>
          <p:cNvGrpSpPr/>
          <p:nvPr userDrawn="1"/>
        </p:nvGrpSpPr>
        <p:grpSpPr>
          <a:xfrm>
            <a:off x="7088829" y="3407266"/>
            <a:ext cx="1793709" cy="1793709"/>
            <a:chOff x="3755024" y="2301266"/>
            <a:chExt cx="2255468" cy="2255468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983EE59-6D77-2445-8B8F-C1A0D4558449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5CA9E42-E245-374C-B001-3DDA8E1604AB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C6978F76-F54D-0D43-874E-C2CB91A5B42A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C04E0E4-6236-894D-B11D-E0A2B2D25916}"/>
              </a:ext>
            </a:extLst>
          </p:cNvPr>
          <p:cNvGrpSpPr/>
          <p:nvPr userDrawn="1"/>
        </p:nvGrpSpPr>
        <p:grpSpPr>
          <a:xfrm>
            <a:off x="5159359" y="3407266"/>
            <a:ext cx="1793709" cy="1793709"/>
            <a:chOff x="3755024" y="2301266"/>
            <a:chExt cx="2255468" cy="2255468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5C0F944-D92D-1446-88C9-79BE2AE59938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74F0171-7697-3B4D-ACDB-6C77A36F00D2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4BF3406-1D02-714F-A20B-46A771065BF9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3303E82-4DBD-F64A-9AD6-697B95A883C6}"/>
              </a:ext>
            </a:extLst>
          </p:cNvPr>
          <p:cNvGrpSpPr/>
          <p:nvPr userDrawn="1"/>
        </p:nvGrpSpPr>
        <p:grpSpPr>
          <a:xfrm>
            <a:off x="3212272" y="3407266"/>
            <a:ext cx="1793709" cy="1793709"/>
            <a:chOff x="3755024" y="2301266"/>
            <a:chExt cx="2255468" cy="2255468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9410BB0-AE49-DA48-8979-F0612CFBEE51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EB038B9-9C0B-6A48-A3F0-F97F5861C5B5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77C27A7-29FF-1D4C-B337-0F0E541A566E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8A60980-03C4-784B-9166-25828089289B}"/>
              </a:ext>
            </a:extLst>
          </p:cNvPr>
          <p:cNvGrpSpPr/>
          <p:nvPr userDrawn="1"/>
        </p:nvGrpSpPr>
        <p:grpSpPr>
          <a:xfrm>
            <a:off x="1264938" y="3407266"/>
            <a:ext cx="1793709" cy="1793709"/>
            <a:chOff x="3755024" y="2301266"/>
            <a:chExt cx="2255468" cy="2255468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149AA99-F0E9-BF4C-B173-0D88B31866E9}"/>
                </a:ext>
              </a:extLst>
            </p:cNvPr>
            <p:cNvSpPr/>
            <p:nvPr userDrawn="1"/>
          </p:nvSpPr>
          <p:spPr>
            <a:xfrm>
              <a:off x="3755024" y="2301266"/>
              <a:ext cx="2255468" cy="2255468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7B96ADD-9D90-FF4C-BC8B-8705375E06B2}"/>
                </a:ext>
              </a:extLst>
            </p:cNvPr>
            <p:cNvSpPr/>
            <p:nvPr userDrawn="1"/>
          </p:nvSpPr>
          <p:spPr>
            <a:xfrm>
              <a:off x="3891164" y="2419631"/>
              <a:ext cx="2018738" cy="2018738"/>
            </a:xfrm>
            <a:prstGeom prst="ellipse">
              <a:avLst/>
            </a:prstGeom>
            <a:solidFill>
              <a:srgbClr val="F6F6F7"/>
            </a:solidFill>
            <a:ln w="12700">
              <a:noFill/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22DB8F6D-8C66-0E46-942E-B5F8AA340FB3}"/>
                </a:ext>
              </a:extLst>
            </p:cNvPr>
            <p:cNvSpPr/>
            <p:nvPr userDrawn="1"/>
          </p:nvSpPr>
          <p:spPr>
            <a:xfrm>
              <a:off x="3948033" y="2476500"/>
              <a:ext cx="1905000" cy="1905000"/>
            </a:xfrm>
            <a:prstGeom prst="ellipse">
              <a:avLst/>
            </a:prstGeom>
            <a:solidFill>
              <a:srgbClr val="F6F6F7"/>
            </a:solidFill>
            <a:ln w="12700">
              <a:miter lim="400000"/>
            </a:ln>
            <a:effectLst>
              <a:outerShdw blurRad="292100" sx="97000" sy="97000" algn="ctr" rotWithShape="0">
                <a:prstClr val="black">
                  <a:alpha val="40000"/>
                </a:prstClr>
              </a:outerShdw>
            </a:effectLst>
          </p:spPr>
          <p:txBody>
            <a:bodyPr lIns="50800" tIns="50800" rIns="50800" bIns="50800" anchor="ctr"/>
            <a:lstStyle/>
            <a:p>
              <a:pPr lvl="0"/>
              <a:endParaRPr lang="en-GB" sz="2400" b="0" i="0" dirty="0">
                <a:solidFill>
                  <a:srgbClr val="FFFFFF"/>
                </a:solidFill>
                <a:latin typeface="+mj-lt"/>
                <a:ea typeface="Roboto Light" panose="02000000000000000000" pitchFamily="2" charset="0"/>
              </a:endParaRPr>
            </a:p>
          </p:txBody>
        </p:sp>
      </p:grpSp>
      <p:sp>
        <p:nvSpPr>
          <p:cNvPr id="29" name="Shape 271">
            <a:extLst>
              <a:ext uri="{FF2B5EF4-FFF2-40B4-BE49-F238E27FC236}">
                <a16:creationId xmlns:a16="http://schemas.microsoft.com/office/drawing/2014/main" id="{6264345A-7510-F449-9CFE-8B83CD61E1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2564" y="5309383"/>
            <a:ext cx="175601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Circle">
            <a:extLst>
              <a:ext uri="{FF2B5EF4-FFF2-40B4-BE49-F238E27FC236}">
                <a16:creationId xmlns:a16="http://schemas.microsoft.com/office/drawing/2014/main" id="{A48952BB-ACEB-8546-B576-12984B716939}"/>
              </a:ext>
            </a:extLst>
          </p:cNvPr>
          <p:cNvSpPr/>
          <p:nvPr userDrawn="1"/>
        </p:nvSpPr>
        <p:spPr>
          <a:xfrm>
            <a:off x="9164241" y="3572532"/>
            <a:ext cx="1504216" cy="1504217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2F2F2"/>
              </a:gs>
            </a:gsLst>
            <a:lin ang="5400000"/>
          </a:gradFill>
          <a:ln w="25400">
            <a:solidFill>
              <a:srgbClr val="FFFFFF"/>
            </a:solidFill>
            <a:miter lim="400000"/>
          </a:ln>
          <a:effectLst>
            <a:outerShdw blurRad="101600" dist="93337" dir="3039569" rotWithShape="0">
              <a:srgbClr val="373737">
                <a:alpha val="50999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34" name="Shape">
            <a:extLst>
              <a:ext uri="{FF2B5EF4-FFF2-40B4-BE49-F238E27FC236}">
                <a16:creationId xmlns:a16="http://schemas.microsoft.com/office/drawing/2014/main" id="{15384BCB-46AC-0B4B-A7EB-D5DEA64EC480}"/>
              </a:ext>
            </a:extLst>
          </p:cNvPr>
          <p:cNvSpPr/>
          <p:nvPr userDrawn="1"/>
        </p:nvSpPr>
        <p:spPr>
          <a:xfrm>
            <a:off x="8982564" y="4296737"/>
            <a:ext cx="1931130" cy="9626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688" extrusionOk="0">
                <a:moveTo>
                  <a:pt x="21520" y="0"/>
                </a:moveTo>
                <a:cubicBezTo>
                  <a:pt x="21562" y="5065"/>
                  <a:pt x="20483" y="10120"/>
                  <a:pt x="18363" y="13957"/>
                </a:cubicBezTo>
                <a:cubicBezTo>
                  <a:pt x="14145" y="21596"/>
                  <a:pt x="7366" y="21600"/>
                  <a:pt x="3152" y="13957"/>
                </a:cubicBezTo>
                <a:cubicBezTo>
                  <a:pt x="1036" y="10119"/>
                  <a:pt x="-38" y="5063"/>
                  <a:pt x="1" y="0"/>
                </a:cubicBezTo>
                <a:lnTo>
                  <a:pt x="21520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  <a:effectLst>
            <a:outerShdw blurRad="114300" dist="42537" dir="3039569" rotWithShape="0">
              <a:srgbClr val="C6C4C7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35" name="Circle">
            <a:extLst>
              <a:ext uri="{FF2B5EF4-FFF2-40B4-BE49-F238E27FC236}">
                <a16:creationId xmlns:a16="http://schemas.microsoft.com/office/drawing/2014/main" id="{78F6DD9A-1E3D-AA4F-9C89-C5BD855E5A9F}"/>
              </a:ext>
            </a:extLst>
          </p:cNvPr>
          <p:cNvSpPr/>
          <p:nvPr userDrawn="1"/>
        </p:nvSpPr>
        <p:spPr>
          <a:xfrm>
            <a:off x="9196021" y="3564663"/>
            <a:ext cx="1504217" cy="1504217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2F2F2"/>
              </a:gs>
            </a:gsLst>
            <a:lin ang="5400000"/>
          </a:gradFill>
          <a:ln w="25400">
            <a:solidFill>
              <a:srgbClr val="FFFFFF"/>
            </a:solidFill>
            <a:miter lim="400000"/>
          </a:ln>
          <a:effectLst>
            <a:outerShdw blurRad="101600" dist="93337" dir="3039569" rotWithShape="0">
              <a:srgbClr val="373737">
                <a:alpha val="50999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>
              <a:latin typeface="+mj-lt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4441CF-A62B-8C4A-A6F2-A932D7ADA96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48321" y="3952882"/>
            <a:ext cx="819022" cy="669804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8" name="Picture Placeholder 4">
            <a:extLst>
              <a:ext uri="{FF2B5EF4-FFF2-40B4-BE49-F238E27FC236}">
                <a16:creationId xmlns:a16="http://schemas.microsoft.com/office/drawing/2014/main" id="{36048FF3-18C2-8544-A0CC-C9442EF5D38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714830" y="3961835"/>
            <a:ext cx="819022" cy="669804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9" name="Picture Placeholder 4">
            <a:extLst>
              <a:ext uri="{FF2B5EF4-FFF2-40B4-BE49-F238E27FC236}">
                <a16:creationId xmlns:a16="http://schemas.microsoft.com/office/drawing/2014/main" id="{F3A364C0-1318-9145-A503-52E3FD17C88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686903" y="3952882"/>
            <a:ext cx="819022" cy="669804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70" name="Picture Placeholder 4">
            <a:extLst>
              <a:ext uri="{FF2B5EF4-FFF2-40B4-BE49-F238E27FC236}">
                <a16:creationId xmlns:a16="http://schemas.microsoft.com/office/drawing/2014/main" id="{4B7B63A9-528C-2247-888E-8D73C75C824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587339" y="3952882"/>
            <a:ext cx="819022" cy="669804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71" name="Picture Placeholder 4">
            <a:extLst>
              <a:ext uri="{FF2B5EF4-FFF2-40B4-BE49-F238E27FC236}">
                <a16:creationId xmlns:a16="http://schemas.microsoft.com/office/drawing/2014/main" id="{BD8DB25B-26ED-EA4A-9545-C5F5CD451C41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554049" y="3939412"/>
            <a:ext cx="819022" cy="669804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72" name="Shape 271">
            <a:extLst>
              <a:ext uri="{FF2B5EF4-FFF2-40B4-BE49-F238E27FC236}">
                <a16:creationId xmlns:a16="http://schemas.microsoft.com/office/drawing/2014/main" id="{15DDC923-79C7-F243-8DF4-DDD208989E5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161275" y="5309383"/>
            <a:ext cx="175601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tx2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3" name="Shape 271">
            <a:extLst>
              <a:ext uri="{FF2B5EF4-FFF2-40B4-BE49-F238E27FC236}">
                <a16:creationId xmlns:a16="http://schemas.microsoft.com/office/drawing/2014/main" id="{10BC96E8-3741-5644-8501-9D08175A957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78830" y="5309383"/>
            <a:ext cx="175601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Shape 271">
            <a:extLst>
              <a:ext uri="{FF2B5EF4-FFF2-40B4-BE49-F238E27FC236}">
                <a16:creationId xmlns:a16="http://schemas.microsoft.com/office/drawing/2014/main" id="{ED4650A9-4A3E-5248-97BF-122F1EED7FC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23144" y="2699102"/>
            <a:ext cx="175601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3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Shape 271">
            <a:extLst>
              <a:ext uri="{FF2B5EF4-FFF2-40B4-BE49-F238E27FC236}">
                <a16:creationId xmlns:a16="http://schemas.microsoft.com/office/drawing/2014/main" id="{6F443F87-35BC-6C4C-95B8-85B2EE00B77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236944" y="2699102"/>
            <a:ext cx="1756011" cy="5909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200" b="0" i="0" cap="all">
                <a:solidFill>
                  <a:schemeClr val="accent3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  <a:sym typeface="Helvetica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4F1A7F-983A-03A5-B12D-5B42C30BFFC8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  <a:latin typeface="+mj-lt"/>
              </a:rPr>
              <a:t>‹#›</a:t>
            </a:fld>
            <a:endParaRPr lang="en-US" sz="900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85331B5-5B71-6ACF-42B0-A78381792D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5CCEAB2-9140-EE95-A225-69208830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850" y="136525"/>
            <a:ext cx="9663939" cy="1325563"/>
          </a:xfrm>
        </p:spPr>
        <p:txBody>
          <a:bodyPr>
            <a:normAutofit/>
          </a:bodyPr>
          <a:lstStyle>
            <a:lvl1pPr algn="l"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hape 260">
            <a:extLst>
              <a:ext uri="{FF2B5EF4-FFF2-40B4-BE49-F238E27FC236}">
                <a16:creationId xmlns:a16="http://schemas.microsoft.com/office/drawing/2014/main" id="{EA7DADB9-A859-FC01-16D2-CEB132BA70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0850" y="1474963"/>
            <a:ext cx="7218380" cy="3139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spcBef>
                <a:spcPts val="0"/>
              </a:spcBef>
              <a:buSzTx/>
              <a:buNone/>
              <a:defRPr sz="1600" b="1" i="0" cap="none">
                <a:solidFill>
                  <a:schemeClr val="accent3"/>
                </a:solidFill>
                <a:latin typeface="+mj-lt"/>
                <a:ea typeface="Raleway Light" panose="020B0403030101060003" pitchFamily="34" charset="77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Insert Subhead Here</a:t>
            </a:r>
          </a:p>
        </p:txBody>
      </p:sp>
    </p:spTree>
    <p:extLst>
      <p:ext uri="{BB962C8B-B14F-4D97-AF65-F5344CB8AC3E}">
        <p14:creationId xmlns:p14="http://schemas.microsoft.com/office/powerpoint/2010/main" val="1324431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a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0">
            <a:extLst>
              <a:ext uri="{FF2B5EF4-FFF2-40B4-BE49-F238E27FC236}">
                <a16:creationId xmlns:a16="http://schemas.microsoft.com/office/drawing/2014/main" id="{C9F72E35-8133-BA4B-89F1-8F85BBB7366B}"/>
              </a:ext>
            </a:extLst>
          </p:cNvPr>
          <p:cNvSpPr/>
          <p:nvPr userDrawn="1"/>
        </p:nvSpPr>
        <p:spPr>
          <a:xfrm>
            <a:off x="1" y="0"/>
            <a:ext cx="12192000" cy="4457715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422606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878F38-08A0-B345-93D5-235E6416C5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810"/>
          <a:stretch/>
        </p:blipFill>
        <p:spPr>
          <a:xfrm>
            <a:off x="-1" y="0"/>
            <a:ext cx="12191999" cy="445771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351C304-C87C-CE44-8E8B-8CC7717E90B4}"/>
              </a:ext>
            </a:extLst>
          </p:cNvPr>
          <p:cNvSpPr/>
          <p:nvPr userDrawn="1"/>
        </p:nvSpPr>
        <p:spPr>
          <a:xfrm>
            <a:off x="0" y="4457715"/>
            <a:ext cx="12191999" cy="2400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58800" dist="38100" dir="16200000" sx="98000" sy="98000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0" name="Shape 26">
            <a:extLst>
              <a:ext uri="{FF2B5EF4-FFF2-40B4-BE49-F238E27FC236}">
                <a16:creationId xmlns:a16="http://schemas.microsoft.com/office/drawing/2014/main" id="{83C2A2B6-1AA5-8B46-ACF8-3D8D42AE686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14827" y="3576087"/>
            <a:ext cx="1033147" cy="78945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icon to add picture</a:t>
            </a:r>
            <a:endParaRPr dirty="0"/>
          </a:p>
        </p:txBody>
      </p:sp>
      <p:sp>
        <p:nvSpPr>
          <p:cNvPr id="11" name="Shape 27">
            <a:extLst>
              <a:ext uri="{FF2B5EF4-FFF2-40B4-BE49-F238E27FC236}">
                <a16:creationId xmlns:a16="http://schemas.microsoft.com/office/drawing/2014/main" id="{7AE28589-FCCC-E04E-9BFC-3E6ABEC7531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81815" y="3602479"/>
            <a:ext cx="1033147" cy="73656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12" name="Shape 28">
            <a:extLst>
              <a:ext uri="{FF2B5EF4-FFF2-40B4-BE49-F238E27FC236}">
                <a16:creationId xmlns:a16="http://schemas.microsoft.com/office/drawing/2014/main" id="{45A63658-C1A5-534D-8EDB-A645C34DDD0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544026" y="3527073"/>
            <a:ext cx="1033147" cy="81197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Shape 32">
            <a:extLst>
              <a:ext uri="{FF2B5EF4-FFF2-40B4-BE49-F238E27FC236}">
                <a16:creationId xmlns:a16="http://schemas.microsoft.com/office/drawing/2014/main" id="{AC29E4C9-3BF5-D64A-ABDD-7C8804F29A5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989269" y="4627508"/>
            <a:ext cx="2324399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tx2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  <a:sym typeface="Avenir Next Ultra Ligh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hape 33">
            <a:extLst>
              <a:ext uri="{FF2B5EF4-FFF2-40B4-BE49-F238E27FC236}">
                <a16:creationId xmlns:a16="http://schemas.microsoft.com/office/drawing/2014/main" id="{2EA25262-2FAF-7844-B57F-F08DFB3DCB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955844" y="4627508"/>
            <a:ext cx="2324398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tx2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  <a:sym typeface="Avenir Next Ultra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Shape 34">
            <a:extLst>
              <a:ext uri="{FF2B5EF4-FFF2-40B4-BE49-F238E27FC236}">
                <a16:creationId xmlns:a16="http://schemas.microsoft.com/office/drawing/2014/main" id="{7B65CFFA-9832-B14C-8415-4A880538D64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971432" y="4627508"/>
            <a:ext cx="2324399" cy="4801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400" b="0" i="0">
                <a:solidFill>
                  <a:schemeClr val="tx2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  <a:sym typeface="Avenir Next Ultra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00EF4C-B3AF-F8AF-14C2-9B7E1E389D65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  <a:latin typeface="+mj-lt"/>
              </a:rPr>
              <a:t>‹#›</a:t>
            </a:fld>
            <a:endParaRPr lang="en-US" sz="900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079FD22-5E26-F264-57A5-F878540B08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85776" y="373165"/>
            <a:ext cx="1383192" cy="31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45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om with a large window&#10;&#10;Description automatically generated">
            <a:extLst>
              <a:ext uri="{FF2B5EF4-FFF2-40B4-BE49-F238E27FC236}">
                <a16:creationId xmlns:a16="http://schemas.microsoft.com/office/drawing/2014/main" id="{057DA236-4E7A-E2A3-F522-32F167639B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52" r="50" b="15791"/>
          <a:stretch/>
        </p:blipFill>
        <p:spPr>
          <a:xfrm>
            <a:off x="-6350" y="0"/>
            <a:ext cx="12198350" cy="68480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0FC8054-A34F-2074-F4CB-2CED854DE656}"/>
              </a:ext>
            </a:extLst>
          </p:cNvPr>
          <p:cNvSpPr/>
          <p:nvPr userDrawn="1"/>
        </p:nvSpPr>
        <p:spPr>
          <a:xfrm>
            <a:off x="0" y="0"/>
            <a:ext cx="12198350" cy="6867524"/>
          </a:xfrm>
          <a:prstGeom prst="rect">
            <a:avLst/>
          </a:prstGeom>
          <a:solidFill>
            <a:schemeClr val="bg1">
              <a:alpha val="703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545165-C6CE-D194-7F65-E943BB401D41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tx2"/>
                </a:solidFill>
              </a:rPr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E3C335-63DD-339C-CF37-4BF747209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367" y="2829188"/>
            <a:ext cx="9632598" cy="2053132"/>
          </a:xfrm>
        </p:spPr>
        <p:txBody>
          <a:bodyPr anchor="b">
            <a:normAutofit/>
          </a:bodyPr>
          <a:lstStyle>
            <a:lvl1pPr algn="ctr">
              <a:defRPr sz="5400" b="1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1DA3DA0-4996-9678-1883-19ABB7E898B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2827431" y="5031582"/>
            <a:ext cx="6533193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3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Insert Subhead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E15EA1-8D78-2AB2-7E13-4626637BA0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65502" y="850412"/>
            <a:ext cx="6240329" cy="229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74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E553C33-6240-197B-438E-774B4CB2D0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65" t="32164" r="16669" b="11586"/>
          <a:stretch/>
        </p:blipFill>
        <p:spPr>
          <a:xfrm rot="10800000" flipH="1" flipV="1"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D9D2E6-5657-BA35-E99B-71F26F8BA187}"/>
              </a:ext>
            </a:extLst>
          </p:cNvPr>
          <p:cNvSpPr/>
          <p:nvPr userDrawn="1"/>
        </p:nvSpPr>
        <p:spPr>
          <a:xfrm>
            <a:off x="0" y="0"/>
            <a:ext cx="12198350" cy="6867524"/>
          </a:xfrm>
          <a:prstGeom prst="rect">
            <a:avLst/>
          </a:prstGeom>
          <a:gradFill flip="none" rotWithShape="1">
            <a:gsLst>
              <a:gs pos="72000">
                <a:srgbClr val="FFFFFF">
                  <a:alpha val="85108"/>
                </a:srgbClr>
              </a:gs>
              <a:gs pos="100000">
                <a:srgbClr val="FFFFFF">
                  <a:alpha val="59000"/>
                </a:srgbClr>
              </a:gs>
              <a:gs pos="0">
                <a:schemeClr val="bg1">
                  <a:alpha val="60857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545165-C6CE-D194-7F65-E943BB401D41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tx2"/>
                </a:solidFill>
                <a:latin typeface="+mj-lt"/>
              </a:rPr>
              <a:t>‹#›</a:t>
            </a:fld>
            <a:endParaRPr lang="en-US" sz="9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9D830-2725-D01E-4A61-D5036594998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827431" y="5031582"/>
            <a:ext cx="6533193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3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Insert Subhead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DCCDF10-DE57-EECF-9B7A-6DFDCA3A44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65502" y="850412"/>
            <a:ext cx="6240329" cy="229743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6B4390-CFE8-3A13-1577-990BD264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367" y="2829188"/>
            <a:ext cx="9632598" cy="2053132"/>
          </a:xfrm>
        </p:spPr>
        <p:txBody>
          <a:bodyPr anchor="b">
            <a:normAutofit/>
          </a:bodyPr>
          <a:lstStyle>
            <a:lvl1pPr algn="ctr">
              <a:defRPr sz="5400" b="1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090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E553C33-6240-197B-438E-774B4CB2D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812" b="7812"/>
          <a:stretch/>
        </p:blipFill>
        <p:spPr>
          <a:xfrm rot="10800000" flipH="1" flipV="1"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D9D2E6-5657-BA35-E99B-71F26F8BA187}"/>
              </a:ext>
            </a:extLst>
          </p:cNvPr>
          <p:cNvSpPr/>
          <p:nvPr userDrawn="1"/>
        </p:nvSpPr>
        <p:spPr>
          <a:xfrm>
            <a:off x="0" y="0"/>
            <a:ext cx="12198350" cy="6867524"/>
          </a:xfrm>
          <a:prstGeom prst="rect">
            <a:avLst/>
          </a:prstGeom>
          <a:solidFill>
            <a:schemeClr val="tx2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545165-C6CE-D194-7F65-E943BB401D41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9D830-2725-D01E-4A61-D5036594998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827431" y="5031582"/>
            <a:ext cx="6533193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Insert Subhead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6B4390-CFE8-3A13-1577-990BD264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367" y="2829188"/>
            <a:ext cx="9632598" cy="2053132"/>
          </a:xfrm>
        </p:spPr>
        <p:txBody>
          <a:bodyPr anchor="b">
            <a:normAutofit/>
          </a:bodyPr>
          <a:lstStyle>
            <a:lvl1pPr algn="ctr">
              <a:defRPr sz="54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F9417CBF-8623-7025-56FB-44A918DC56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72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E553C33-6240-197B-438E-774B4CB2D0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812" b="7812"/>
          <a:stretch/>
        </p:blipFill>
        <p:spPr>
          <a:xfrm rot="10800000" flipH="1" flipV="1"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D9D2E6-5657-BA35-E99B-71F26F8BA187}"/>
              </a:ext>
            </a:extLst>
          </p:cNvPr>
          <p:cNvSpPr/>
          <p:nvPr userDrawn="1"/>
        </p:nvSpPr>
        <p:spPr>
          <a:xfrm>
            <a:off x="0" y="-9524"/>
            <a:ext cx="12192000" cy="6867524"/>
          </a:xfrm>
          <a:prstGeom prst="rect">
            <a:avLst/>
          </a:prstGeom>
          <a:solidFill>
            <a:schemeClr val="tx2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545165-C6CE-D194-7F65-E943BB401D41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  <a:latin typeface="+mj-lt"/>
              </a:rPr>
              <a:t>‹#›</a:t>
            </a:fld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9D830-2725-D01E-4A61-D50365949988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2827431" y="5031582"/>
            <a:ext cx="6533193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Insert Subhead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6B4390-CFE8-3A13-1577-990BD264F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9367" y="2829188"/>
            <a:ext cx="9632598" cy="2053132"/>
          </a:xfrm>
        </p:spPr>
        <p:txBody>
          <a:bodyPr anchor="b">
            <a:normAutofit/>
          </a:bodyPr>
          <a:lstStyle>
            <a:lvl1pPr algn="ctr">
              <a:defRPr sz="54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F9417CBF-8623-7025-56FB-44A918DC56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78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out">
    <p:bg>
      <p:bgPr>
        <a:solidFill>
          <a:srgbClr val="5878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A97009E-CD6D-43EA-D01C-71D41E43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565407" cy="1325563"/>
          </a:xfrm>
        </p:spPr>
        <p:txBody>
          <a:bodyPr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FE58E3-3B50-8D60-C003-B76C8E430572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</a:rPr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47A9796-0FA5-DB39-180E-AC73D89C53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5776" y="373165"/>
            <a:ext cx="1383192" cy="31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91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ll out">
    <p:bg>
      <p:bgPr>
        <a:solidFill>
          <a:srgbClr val="0085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9549B27-2CE1-6831-4D0B-9B222C314CA2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</a:rPr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4A2C978-84E5-53E3-4CB3-F4622A040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5776" y="373165"/>
            <a:ext cx="1383192" cy="31919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B00FD26-8661-DFF1-0C58-B37C69924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565407" cy="1325563"/>
          </a:xfrm>
        </p:spPr>
        <p:txBody>
          <a:bodyPr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464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">
    <p:bg>
      <p:bgPr>
        <a:gradFill>
          <a:gsLst>
            <a:gs pos="6000">
              <a:schemeClr val="accent3">
                <a:lumMod val="41000"/>
                <a:lumOff val="59000"/>
              </a:schemeClr>
            </a:gs>
            <a:gs pos="31000">
              <a:schemeClr val="accent3"/>
            </a:gs>
            <a:gs pos="91000">
              <a:schemeClr val="accent1"/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67FD38-29A6-764F-B831-4D9E1731B5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Darken Background">
            <a:extLst>
              <a:ext uri="{FF2B5EF4-FFF2-40B4-BE49-F238E27FC236}">
                <a16:creationId xmlns:a16="http://schemas.microsoft.com/office/drawing/2014/main" id="{E99CB060-B8C7-6739-0CA1-C08AEE059C94}"/>
              </a:ext>
            </a:extLst>
          </p:cNvPr>
          <p:cNvSpPr/>
          <p:nvPr userDrawn="1"/>
        </p:nvSpPr>
        <p:spPr>
          <a:xfrm>
            <a:off x="0" y="2"/>
            <a:ext cx="12192000" cy="6857998"/>
          </a:xfrm>
          <a:prstGeom prst="rect">
            <a:avLst/>
          </a:prstGeom>
          <a:solidFill>
            <a:schemeClr val="tx1">
              <a:alpha val="149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420F825C-6478-B5EF-83E0-51537E9273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8A4367E-795C-04D3-9BD5-129DD707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94" y="2886636"/>
            <a:ext cx="10673812" cy="2108816"/>
          </a:xfrm>
        </p:spPr>
        <p:txBody>
          <a:bodyPr anchor="b">
            <a:normAutofit/>
          </a:bodyPr>
          <a:lstStyle>
            <a:lvl1pPr algn="ctr">
              <a:defRPr sz="58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CB2E063-5FB8-5F5F-E124-36B2FFCD42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094" y="5080192"/>
            <a:ext cx="10673812" cy="791691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193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all out">
    <p:bg>
      <p:bgPr>
        <a:solidFill>
          <a:srgbClr val="F0E0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9549B27-2CE1-6831-4D0B-9B222C314CA2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tx2"/>
                </a:solidFill>
              </a:rPr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9CFFDB-E2F0-C499-10EF-961E096D26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F75D98-01A2-2B7B-E109-CA082545C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565407" cy="1325563"/>
          </a:xfrm>
        </p:spPr>
        <p:txBody>
          <a:bodyPr>
            <a:normAutofit/>
          </a:bodyPr>
          <a:lstStyle>
            <a:lvl1pPr>
              <a:defRPr sz="3600"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6082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ll 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BE3707-A65C-9A06-A17F-B5EA0B92EA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549B27-2CE1-6831-4D0B-9B222C314CA2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bg1"/>
                </a:solidFill>
              </a:rPr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B66026D-DD75-D77A-1D71-549BC9BE98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85776" y="373165"/>
            <a:ext cx="1383192" cy="31919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865783E-16E4-24A0-8272-94EFE3AA8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565407" cy="1325563"/>
          </a:xfrm>
        </p:spPr>
        <p:txBody>
          <a:bodyPr>
            <a:normAutofit/>
          </a:bodyPr>
          <a:lstStyle>
            <a:lvl1pPr>
              <a:defRPr sz="3600"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273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Misc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CDA6EB-1530-8687-0AEE-F3D9D4466CEC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D80BFF3-1BB7-CDDE-B26F-34BFFD804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44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01362F-DC47-CA4A-96A2-7B207EFBC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6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02A34B-A83A-98E6-6397-E4061B5E5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94" y="2886636"/>
            <a:ext cx="10673812" cy="2108816"/>
          </a:xfrm>
        </p:spPr>
        <p:txBody>
          <a:bodyPr anchor="b">
            <a:normAutofit/>
          </a:bodyPr>
          <a:lstStyle>
            <a:lvl1pPr algn="ctr">
              <a:defRPr sz="5800" b="1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F26BF-E3F6-B968-DC9A-658ACD7E4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094" y="5080192"/>
            <a:ext cx="10673812" cy="791691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accent3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14DA42A-E8DE-98E5-AD03-4C0B339449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65502" y="850412"/>
            <a:ext cx="6240329" cy="229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8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7B72DC1-C0AC-3063-6053-BBE396E01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821211" y="-2"/>
            <a:ext cx="9370789" cy="687191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65CC4C8-EF2E-897E-1871-689A5B6688D7}"/>
              </a:ext>
            </a:extLst>
          </p:cNvPr>
          <p:cNvSpPr/>
          <p:nvPr userDrawn="1"/>
        </p:nvSpPr>
        <p:spPr>
          <a:xfrm>
            <a:off x="-10391" y="-83127"/>
            <a:ext cx="11232776" cy="695503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6000">
                <a:srgbClr val="1D3048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ECB003EC-964F-A8BD-3FBE-9256DBDCF4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75165B0-0A9E-AE86-32C8-5DB51682E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94" y="2886636"/>
            <a:ext cx="10673812" cy="2108816"/>
          </a:xfrm>
        </p:spPr>
        <p:txBody>
          <a:bodyPr anchor="b">
            <a:normAutofit/>
          </a:bodyPr>
          <a:lstStyle>
            <a:lvl1pPr algn="ctr">
              <a:defRPr sz="58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E22E627-0DCE-6590-DF9F-62FCF568D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9094" y="5080192"/>
            <a:ext cx="10673812" cy="791691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26054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D0B946A-4486-733D-AE35-7474FFE1F0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819" b="7819"/>
          <a:stretch/>
        </p:blipFill>
        <p:spPr>
          <a:xfrm>
            <a:off x="0" y="-1"/>
            <a:ext cx="12193870" cy="6857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98F0CC-592F-34B0-F41F-4F55F4ED9C65}"/>
              </a:ext>
            </a:extLst>
          </p:cNvPr>
          <p:cNvSpPr/>
          <p:nvPr userDrawn="1"/>
        </p:nvSpPr>
        <p:spPr>
          <a:xfrm>
            <a:off x="0" y="-9524"/>
            <a:ext cx="12192000" cy="6867524"/>
          </a:xfrm>
          <a:prstGeom prst="rect">
            <a:avLst/>
          </a:prstGeom>
          <a:solidFill>
            <a:schemeClr val="tx2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F2135B6-4B27-D839-9FA8-AD1B55292B0A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759094" y="5080192"/>
            <a:ext cx="10673812" cy="791691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Logo">
            <a:extLst>
              <a:ext uri="{FF2B5EF4-FFF2-40B4-BE49-F238E27FC236}">
                <a16:creationId xmlns:a16="http://schemas.microsoft.com/office/drawing/2014/main" id="{6A36373F-F3AD-CAB5-6916-DEE1C0DC3C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2652" y="1436500"/>
            <a:ext cx="4906695" cy="113231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C71C993-5637-459A-1160-9EC0F90BE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094" y="2886636"/>
            <a:ext cx="10673812" cy="2108816"/>
          </a:xfrm>
        </p:spPr>
        <p:txBody>
          <a:bodyPr anchor="b">
            <a:normAutofit/>
          </a:bodyPr>
          <a:lstStyle>
            <a:lvl1pPr algn="ctr">
              <a:defRPr sz="5800" b="1" i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823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2A4B59-4B9B-8314-AD81-D1147B95B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CDB58BD-6901-8010-7739-014614D44AEB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8BCFBB-8D96-7646-8DA0-19518EDD2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641636" cy="1325563"/>
          </a:xfrm>
        </p:spPr>
        <p:txBody>
          <a:bodyPr>
            <a:normAutofit/>
          </a:bodyPr>
          <a:lstStyle>
            <a:lvl1pPr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5E2AA-8271-014A-AB44-6A0CDA617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152" y="1599182"/>
            <a:ext cx="11221487" cy="4351338"/>
          </a:xfrm>
        </p:spPr>
        <p:txBody>
          <a:bodyPr>
            <a:normAutofit/>
          </a:bodyPr>
          <a:lstStyle>
            <a:lvl1pPr>
              <a:defRPr sz="2400">
                <a:latin typeface="+mj-lt"/>
                <a:cs typeface="Arial" panose="020B0604020202020204" pitchFamily="34" charset="0"/>
              </a:defRPr>
            </a:lvl1pPr>
            <a:lvl2pPr>
              <a:defRPr sz="2000">
                <a:latin typeface="+mj-lt"/>
                <a:cs typeface="Arial" panose="020B0604020202020204" pitchFamily="34" charset="0"/>
              </a:defRPr>
            </a:lvl2pPr>
            <a:lvl3pPr>
              <a:defRPr sz="1800">
                <a:latin typeface="+mj-lt"/>
                <a:cs typeface="Arial" panose="020B0604020202020204" pitchFamily="34" charset="0"/>
              </a:defRPr>
            </a:lvl3pPr>
            <a:lvl4pPr>
              <a:defRPr sz="1600">
                <a:latin typeface="+mj-lt"/>
                <a:cs typeface="Arial" panose="020B0604020202020204" pitchFamily="34" charset="0"/>
              </a:defRPr>
            </a:lvl4pPr>
            <a:lvl5pPr>
              <a:defRPr sz="16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F64684C-EC8F-704A-04EA-33E4B14A75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CA403A-E46D-70AA-B55C-0110A19193B6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54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" userDrawn="1">
          <p15:clr>
            <a:srgbClr val="FBAE40"/>
          </p15:clr>
        </p15:guide>
        <p15:guide id="2" orient="horz" pos="72" userDrawn="1">
          <p15:clr>
            <a:srgbClr val="FBAE40"/>
          </p15:clr>
        </p15:guide>
        <p15:guide id="3" orient="horz" pos="936" userDrawn="1">
          <p15:clr>
            <a:srgbClr val="FBAE40"/>
          </p15:clr>
        </p15:guide>
        <p15:guide id="4" orient="horz" pos="62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DD1476-854C-0D7C-BB8D-DED57CA1FC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6E0C178-B570-AD52-1C04-4171C1F950D9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9CCAC7-C796-F7BB-05FB-86617F0C78E3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1B60AB-9D2F-89F9-DDF6-9EA02403A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641636" cy="1325563"/>
          </a:xfrm>
        </p:spPr>
        <p:txBody>
          <a:bodyPr>
            <a:normAutofit/>
          </a:bodyPr>
          <a:lstStyle>
            <a:lvl1pPr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F7DB827-8767-7CD7-B856-A81EC64360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6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4A7FA1-03BE-6069-8C72-CD9A3513C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92479DD-DA61-F252-F82B-621BF692D9E5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5CCDA9-3406-1C46-95D3-6504999E83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828389" y="1928961"/>
            <a:ext cx="6363611" cy="4081464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C42D70-DF00-B8B5-2584-01E0DBAF6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641636" cy="1325563"/>
          </a:xfrm>
        </p:spPr>
        <p:txBody>
          <a:bodyPr>
            <a:normAutofit/>
          </a:bodyPr>
          <a:lstStyle>
            <a:lvl1pPr>
              <a:defRPr sz="3600"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0C24860-D9CC-32A6-FE29-0EE3FC2C1A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6568" y="1928961"/>
            <a:ext cx="4618038" cy="4081463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B31F13-0CC1-5F7B-F898-C9AFDC2679BC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EFFFA44-59EE-07E9-D6D5-9B09A356FC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7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B86B0F-90EC-7284-4AF6-4F007A791D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580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87D569-1B83-7903-7DA5-DFD1D894E5E0}"/>
              </a:ext>
            </a:extLst>
          </p:cNvPr>
          <p:cNvSpPr/>
          <p:nvPr userDrawn="1"/>
        </p:nvSpPr>
        <p:spPr>
          <a:xfrm>
            <a:off x="0" y="0"/>
            <a:ext cx="11917017" cy="6858000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39000"/>
                </a:schemeClr>
              </a:gs>
              <a:gs pos="61000">
                <a:schemeClr val="bg1"/>
              </a:gs>
              <a:gs pos="83000">
                <a:schemeClr val="bg1"/>
              </a:gs>
              <a:gs pos="99000">
                <a:schemeClr val="bg1"/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F64DC84-C787-4310-788A-378414D86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151" y="1817649"/>
            <a:ext cx="5157787" cy="687426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8CC56E4C-0565-DF38-7C7A-148C470FEC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3151" y="2641561"/>
            <a:ext cx="5157787" cy="3226652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A73309B-0F79-5207-1632-CFA08E6FE72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362745" y="1817649"/>
            <a:ext cx="5157787" cy="687426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70BC3E8-BEDE-ABE9-D0F0-45A2C8FF2EB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62745" y="2641561"/>
            <a:ext cx="5157787" cy="3226652"/>
          </a:xfrm>
        </p:spPr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9B1347-33C3-92CF-7829-0BDC12A78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9641636" cy="1325563"/>
          </a:xfrm>
        </p:spPr>
        <p:txBody>
          <a:bodyPr>
            <a:normAutofit/>
          </a:bodyPr>
          <a:lstStyle>
            <a:lvl1pPr>
              <a:defRPr sz="36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2118B6-BB02-2651-E35C-A227E2CDBBD0}"/>
              </a:ext>
            </a:extLst>
          </p:cNvPr>
          <p:cNvSpPr txBox="1"/>
          <p:nvPr userDrawn="1"/>
        </p:nvSpPr>
        <p:spPr>
          <a:xfrm>
            <a:off x="104607" y="6531769"/>
            <a:ext cx="3364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9575C25D-BEF7-F04F-9806-CA4ACBC0C278}" type="slidenum">
              <a:rPr lang="en-US" sz="900" smtClean="0">
                <a:solidFill>
                  <a:schemeClr val="accent3"/>
                </a:solidFill>
              </a:rPr>
              <a:t>‹#›</a:t>
            </a:fld>
            <a:endParaRPr lang="en-US" sz="900" dirty="0">
              <a:solidFill>
                <a:schemeClr val="accent3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BEA3CFC-3C55-302D-A0C4-0DD5DB1B91C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95655" y="206533"/>
            <a:ext cx="1772228" cy="6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4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55FF6F-2E56-7842-B912-1E3DE6EFF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53" y="136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B5A0B-DA76-F04F-B4FB-0885C34113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153" y="159918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367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9" r:id="rId2"/>
    <p:sldLayoutId id="2147483676" r:id="rId3"/>
    <p:sldLayoutId id="2147483649" r:id="rId4"/>
    <p:sldLayoutId id="2147483684" r:id="rId5"/>
    <p:sldLayoutId id="2147483650" r:id="rId6"/>
    <p:sldLayoutId id="2147483654" r:id="rId7"/>
    <p:sldLayoutId id="2147483657" r:id="rId8"/>
    <p:sldLayoutId id="2147483656" r:id="rId9"/>
    <p:sldLayoutId id="2147483663" r:id="rId10"/>
    <p:sldLayoutId id="2147483664" r:id="rId11"/>
    <p:sldLayoutId id="2147483668" r:id="rId12"/>
    <p:sldLayoutId id="2147483662" r:id="rId13"/>
    <p:sldLayoutId id="2147483652" r:id="rId14"/>
    <p:sldLayoutId id="2147483688" r:id="rId15"/>
    <p:sldLayoutId id="2147483690" r:id="rId16"/>
    <p:sldLayoutId id="2147483691" r:id="rId17"/>
    <p:sldLayoutId id="2147483666" r:id="rId18"/>
    <p:sldLayoutId id="2147483667" r:id="rId19"/>
    <p:sldLayoutId id="2147483687" r:id="rId20"/>
    <p:sldLayoutId id="2147483689" r:id="rId21"/>
    <p:sldLayoutId id="2147483685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tx2"/>
          </a:solidFill>
          <a:latin typeface="+mj-lt"/>
          <a:ea typeface="Roboto Thin" panose="02000000000000000000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2800" kern="1200" baseline="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2400" kern="1200" baseline="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03BD13-BA6F-DB23-31FF-9ED3ED9C5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B4F4F3C-AA16-8407-C170-3242E4E453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22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462E8992-7071-A537-1405-300227F83C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F78394C0-3D27-FF3B-5513-B02D0C744B7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99A13F3B-2B87-E023-22EC-9B520F8514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C53C940F-6D38-EB77-9560-0D0090D5243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137D114F-B39F-1A29-BBBD-1FB4F8EF88F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74C857C-C700-1C35-B271-4A59A2383A9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EC94F0B3-4B44-C0A7-B80F-D81F05E4033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850D2812-3AB5-EEED-F0FA-6E5B894D757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215AA34A-7C55-4DFB-38AB-2104C8F8A4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5B34CE20-0326-07FC-8A08-205BDAF9AD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DCCB2FE-F504-8C9D-4A10-F81027BD4D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54C46E91-7E31-8EBD-0947-FEC97C498AD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99986192-6565-DF40-EC7C-FACCF5F9183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64ACE99C-5B47-444D-046E-B8274A41A8B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B76BD14-4DEA-E397-D9A3-0902C83C113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4F30BDA3-3296-A446-D634-AC5DB488BDA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" name="Title 37">
            <a:extLst>
              <a:ext uri="{FF2B5EF4-FFF2-40B4-BE49-F238E27FC236}">
                <a16:creationId xmlns:a16="http://schemas.microsoft.com/office/drawing/2014/main" id="{2C8424FB-A330-BC5B-E83D-EE1704976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D045BD8-F6F0-E1B8-E340-0F913258D6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850" y="1474963"/>
            <a:ext cx="7218380" cy="313932"/>
          </a:xfrm>
        </p:spPr>
        <p:txBody>
          <a:bodyPr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012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02C4B3D-21A2-25E4-FBAC-BA3C439BD9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857EBD9-63A8-CB28-4C73-066962FAC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89CB7E9-EBEA-FD84-A951-4765DDC3F3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C61778D-3AC0-DD40-AAA0-3F54323C94D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5F11F00-6801-0836-E433-09433F815E1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54D25875-A83F-2374-4AB0-805F01CCE2D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A980ABF4-B548-8F5D-1AF6-EDDDC8A8B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F95F35D-BDD9-682A-B5DF-E721E99070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850" y="1474963"/>
            <a:ext cx="7218380" cy="313932"/>
          </a:xfrm>
        </p:spPr>
        <p:txBody>
          <a:bodyPr/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34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639315-9553-72E6-6E8A-8F6DF4F48A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EC7A0DC-7786-C8F6-38E3-3E5581D0F0D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7296A3-A9FD-DF92-9647-872271361AC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E69F19B-31C1-A26E-0B81-713BA89A2B3A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E9C4D6-46B4-6959-0E84-0CB5374A5E4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36A9B56-53AC-BF7F-9DCE-53313DD0785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5D96E2-10B1-9A51-16EA-9D04A5009C7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8408E0-4133-D91E-D452-450FCC78C95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30AA470-6817-16AB-1340-85E686652C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0C68498-AEFE-4D82-59A4-C5A5B5CFA13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42D0FA-9543-35AF-F536-2DB2E02FE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D5ABA-444B-42A8-28AB-3955B0AFD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850" y="1474963"/>
            <a:ext cx="7218380" cy="313932"/>
          </a:xfrm>
        </p:spPr>
        <p:txBody>
          <a:bodyPr/>
          <a:lstStyle/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364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15EF26D-93B7-C452-D693-6540F14A10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252AE58-558F-3DB6-ACF6-A9ED40F7658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EF82A99-73BD-FB9B-E942-B13438D47E2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BB5B2E2-67AF-F341-1E47-512FF937F95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276618-7534-6C34-23B9-FF477EFE246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E2C8748-31B6-FEE7-58CC-AF7D732D154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45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56CE7-F926-5D57-C330-384138009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110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0450FA-4D9A-B9A2-E14B-411C7252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37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BB1A1D-0136-E147-072A-15961313F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06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76CEE-857E-96C5-F066-D24A4E299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5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F4DB2F7-70B6-E007-4BD1-5AC5766F8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8A0E13-1D20-4D01-2DC1-A7F483D8162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16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56D544-4D0B-7EDC-D6F4-EFB42872A4C5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934D80-EF78-D013-14F8-935400B1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41074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5498FD1-7D72-D1C4-89BE-AA3CA89B5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9E755E-6F18-390C-1371-1FBDEE6305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5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48A396-5A2B-6A67-8A76-D115FD2DCEB4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BEA2B2-EF06-9A22-DEB6-3BCD46F14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4279258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2E5FF15-CDB8-37FA-59DD-C49BCD6039E4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FEB674-9290-1CDF-7038-1B263327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13816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1714467-C93C-41BF-3306-5EFCC2177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F472B7C-91FA-A945-37C5-8C2CBBD09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11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C906BF0-A493-4D6F-79D1-3C691838C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80F5092-F6FF-745C-1104-05DCCE0F71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153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1262A1-189B-0351-6825-046D223636D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BF8260-F1BC-6259-A901-11FB47650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368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D120A-4A7A-227F-E8D2-1D34689C7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F9EEF-2C00-8B27-18E8-33A1C4DC1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8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1FA4CD-F817-5AB1-3F31-3C35AB805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6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B199939-F118-0A5F-77A5-30DAA8EB287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EF77F7A-07C1-3728-6002-C6D360183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CD763D6-A266-89AA-AE6C-1F549162820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19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6B7A9AD-6D83-8CBF-215F-9762F28504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6CFA8E4-60B5-6F71-CA8C-2BC3D34D22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B191A83-D903-BBC8-B094-0771F5318F07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922001A-6C6C-F30A-D322-7C41992698EE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EEE2C17-C45A-4AF1-CE04-F299A3DEB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76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73891"/>
      </a:accent1>
      <a:accent2>
        <a:srgbClr val="1274BC"/>
      </a:accent2>
      <a:accent3>
        <a:srgbClr val="24A9E1"/>
      </a:accent3>
      <a:accent4>
        <a:srgbClr val="74737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97E1F03-9595-1043-BA84-70CD3FC1F5EA}" vid="{8414FF12-D795-7146-80DC-4F43339D771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779</TotalTime>
  <Words>0</Words>
  <Application>Microsoft Macintosh PowerPoint</Application>
  <PresentationFormat>Widescreen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Raleway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mmartinez@mcdilldesign.com</dc:creator>
  <cp:lastModifiedBy>mmartinez@mcdilldesign.com</cp:lastModifiedBy>
  <cp:revision>157</cp:revision>
  <dcterms:created xsi:type="dcterms:W3CDTF">2023-10-24T20:14:25Z</dcterms:created>
  <dcterms:modified xsi:type="dcterms:W3CDTF">2023-11-08T14:37:45Z</dcterms:modified>
</cp:coreProperties>
</file>